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425A6-B96E-478A-9277-0029BD7D5EB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8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15/08/2017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023199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Sara María Guerrero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Tecuanhuehue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Coordinadora Centro de Medios Alternos de Solución de Controversias Saltillo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04-V-17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María Magdalena Teniente Jasso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Mediadora y Conciliadora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Centro de Medios Alternos de Solución de Controversias Saltillo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02-12-V-17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Daniela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Jael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Sánchez Alvarado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Mediadora y Conciliadora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Centro de Medios Alternos de Solución de Controversias Saltillo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02-03-V-17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Roberto Alejandro Ramírez Maldonado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Auxiliar Jurídico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Tribunal de Conciliación y Arbitraje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02-04-V-2017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Carlos Xavier Gómez Garza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Notificador 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Juzgado Penal Acusatorio y Oral Piedras Negras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01-V-31-VIII-17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Laura Alicia Martínez Bustos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Actuaria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Juzgado Segundo Letrado Civil Saltillo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04-V-17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Edgar Enrique Jiménez López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Actuario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Juzgado Segundo Civil Saltillo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04-V-17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266302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8569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Ernesto Villarreal López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Analista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Recursos Materiales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Agustina del Carmen Malacara de la Rosa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Primer Tribunal Distrital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22-24-V-17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Iván de Jesús Méndez Vázquez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 Taquimecanógrafo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de Defensoría Pública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25-26-V-17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Comisión Sindicato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 Elizabeth Ruiz Soriano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 Instituto de Defensoría Pública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11-17-V-17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Verónica Violeta Guerrero López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 Instituto de Defensoría Pública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03-04-V-17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Imelda Montoya Carrillo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  Juzgado Primero Mercantil Torreón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Rosalinda Castillo Saucedo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  Primer Tribunal Distrital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Comisión Sindicato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53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430135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Guadalupe Villanueva Vázquez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  Sala Colegiada Civil y Familiar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Comisión Sindicato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Omar Zapata Zúñiga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Mensajero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de Defensoría Pública Torreón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02,04,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25-26-V-17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Eduardo Briones Rodríguez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Administrativo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de Vigilancia e Intendencia Oficialía Mayor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Comisión Sindicato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César García Briseño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Administrativo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Defensoría Pública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28-IV-16-V-17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de los Ángeles Olvera </a:t>
                      </a:r>
                      <a:r>
                        <a:rPr lang="es-MX" sz="900" b="0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Baldenegro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Administrativa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de Defensoría Pública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25-26-V-17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Comisión Sindicato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Isabel Cantú Moreno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Administrativo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Juzgado Tercero Familiar Monclova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22-26-V-17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Javier García Mata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Visitador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Visitaduría</a:t>
                      </a: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Judicial General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Sesión de Pleno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965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56392"/>
              </p:ext>
            </p:extLst>
          </p:nvPr>
        </p:nvGraphicFramePr>
        <p:xfrm>
          <a:off x="611560" y="438020"/>
          <a:ext cx="7992888" cy="343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Miguel Ángel Ramírez Ramos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Magistrado del Tercer Tribunal Distrital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Sesión de Pleno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Lourdes Silva Medina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Juzgado Segundo Familiar Torreón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 enfermo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</a:t>
                      </a:r>
                      <a:r>
                        <a:rPr lang="es-MX" sz="900" b="0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Eloisa</a:t>
                      </a: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Ramírez Guerrero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Taquimecanógrafa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Instituto de Defensoría Pública Saltillo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29-30-V-17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Claudia Esmeralda Rodríguez Bustos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 Administrativa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de Justicia del Poder Judicial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29-31-V-17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2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4062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Grecia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Maricel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Chapa Moya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Actuario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Juzgado Cuarto Civil de Saltillo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03-04-V-17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Francisco Torres Vázquez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Vigilante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de Vigilancia e Intendencia de Oficialía Mayor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17-21-IV-17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Karla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Lizeth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Martínez Medina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Penal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1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000" b="1">
                        <a:solidFill>
                          <a:srgbClr val="00808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08-12-V-17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Sara María Guerrero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Tecuanhuehue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Coordinadora Centro de Medios Alternos de Solución de Controversias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04-V-17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Aracelí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Martínez Soto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de Estudio y Cuenta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Sala Colegiada Penal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01-V-31-VIII-17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Benjamín Cardoza Ramón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Tercero Civil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08-09-V-17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1781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Magdalena Teniente Jasso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Mediadora y Conciliadora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de Medios Alternos de Solución de Controversias Saltillo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02-12-V-17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259808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327016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5957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Daniela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Jael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Sánchez Alvarado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Mediadora y Conciliadora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de Medios Alternos de Solución de Controversias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02-03-V-17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Martínez Zamora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Psicóloga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de Evaluación Psicosocial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8-15-V-17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Nupcias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423988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Roberto Alejandro Ramírez Maldonado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Auxiliar Jurídico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Tribunal de Conciliación y Arbitraje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02-04-V-2017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Carlos Xavier Gómez Garza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Notificador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Penal Acusatorio y Oral Piedras Negras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01-V-31-VIII-17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Laura Alicia Martínez Bustos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Letrado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04-V-17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Edgar Enrique Jiménez López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Civil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04-V-17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Grecia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Maricel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Chapa Moya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Cuarto Civil de Saltillo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03-04-V-17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222562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279084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Juan Eduardo Alcalá García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Defensor Público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Instituto de Defensoría Pública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8-17-V-17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Edgar Fernando Domínguez Camarillo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Familiar Distrito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Yelitza América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Macía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Ramírez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Familiar San Pedro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11-12-V-17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Magdalena Solís Guajardo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Analista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Dirección de Nóminas de Oficialía Mayor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 urgente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Elizabeth Vargas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Borjón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Segundo Familiar Distrito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09-16-V-17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Sandra Berenice Rosales Ruiz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Tercero Familiar Torreón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03-V-17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Sindicato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Teresa Salazar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Nuñez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Oficialía Común de Partes Torreón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03-V-17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Sindicato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336335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82434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Guadalupe Gabriela García Martínez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Primero Mercantil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Sindicato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Christian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Natali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Rodríguez Lira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Tercero Mercantil Torreón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Claudia Cecilia Frías Mendoza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Instituto de Especialización Judicial del Poder Judicial del Estado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08-09-V-17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Martín Quezada Murguía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Familiar de San Pedro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16-V-30-VI-17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del Tercer Tribunal Distrital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Amador García Ojeda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Primer Tribunal Distrital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Sesión de Pleno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José Amador García Ojeda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Magistrado Primer Tribunal Distrital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02-16-V-17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281296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796242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Sergio Tamez Moreno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 Penal Acusatorio y Oral Frontera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19-V-17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Audiencia consejo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Karla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Lizeth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Martínez Medina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Penal Sabinas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08-12-V-17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Edgar Arturo García Almanza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Juez Familiar Parras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03-04-V-17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Arnoldo Catarino Molina Aguirre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Director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Dirección Recursos Materiales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Yolanda Elizabeth de la Rosa Guerra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Primero Familiar Monclova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19-23-V-17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Rosselin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Daniela Robles Rivera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Actuaria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Juzgado Cuarto Familiar Saltillo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16-V-15-XI-17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Martha Magdalena Fuentes Flores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Dirección de Recursos Humanos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19-24-V-2017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116347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4239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 Elena Balderas Martínez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Analista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19-26-V-17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Brenda María Molina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Ortíz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Secretaría Taquimecanógrafa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Centro de Medios Alternos de Solución de Controversias Torreón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19-V-17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Haydee Vallejo Castro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Taquimecanógrafa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Juzgado Cuarto Familiar Torreón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16-V-30-IX-2017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Amador García Ojeda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Magistrado Primer Tribunal Distrital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16-V-12-VI-17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Incapacidad Meningitis Postneurocirugía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Homero Ernesto Salinas Rodríguez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Penal Acusatorio y Oral Frontera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25-26-V-17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Ofelia Medina Esparza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Penal Acusatorio y Oral Sabinas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Gabriela Calamaco Vega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Acuerdo y Trámite Cuarto Tribunal Distrital Río Grande, Piedras Negras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29-V-02-VI-17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</p:spTree>
    <p:extLst>
      <p:ext uri="{BB962C8B-B14F-4D97-AF65-F5344CB8AC3E}">
        <p14:creationId xmlns:p14="http://schemas.microsoft.com/office/powerpoint/2010/main" val="200532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37194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Haydee Vallejo Castro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Taquimecanógrafa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Juzgado Cuarto Familiar Torreón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16-V-30-IX-2017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Amador García Ojeda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Magistrado Primer Tribunal Distrital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16-V-12-VI-17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Incapacidad Meningitis Postneurocirugía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Homero Ernesto Salinas Rodríguez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Penal Acusatorio y Oral Frontera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25-26-V-17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Ofelia Medina Esparza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Juez Penal Acusatorio y Oral Sabinas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Gabriela Calamaco Vega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Acuerdo y Trámite Cuarto Tribunal Distrital Río Grande, Piedras Negras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29-V-02-VI-17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José Luis López Flores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Mediador y Conciliador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de Medios Alternos de Solución de Controversias Monclova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22-25-V-17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Mariza Ávila Pérez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Acuerdo y Trámite Juzgado Familiar Parras de la Fuente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08-12-15-19-V-17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fallecimiento madre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200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526249" y="6201508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Mayo 2017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5527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Verónica Duarte Garay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Acuerdo y Trámite Juzgado Familiar Parras de la Fuente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Dinorah Maldonado Jiménez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Acuerdo y Trámite Juzgado Tercero Civil Monclova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25-26-V    02-VI-17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Sonia Imelda Morín Mendoza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Jefa de Unidad de Audiencias Juzgado Penal Acusatorio y Oral Frontera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Teresa Martínez González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de Actuarios Saltillo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12-V-17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85666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Arturo </a:t>
                      </a:r>
                      <a:r>
                        <a:rPr lang="es-MX" sz="900" b="0" kern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Fraustro</a:t>
                      </a: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López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Actuario Juzgado Segundo Letrado Civil Saltillo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23-27-V-17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35374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Jesús Arturo Jiménez Gutiérrez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Actuario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Juzgado Primero Civil Monclova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22-26-V-17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83637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Gloria Angélica Solís Castañeda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Actuaria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Juzgado Segundo Familiar Torreón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25-26-V-17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goce de sueldo 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95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43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1520</Words>
  <Application>Microsoft Office PowerPoint</Application>
  <PresentationFormat>Presentación en pantalla (4:3)</PresentationFormat>
  <Paragraphs>672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Maritza Casas</dc:creator>
  <cp:keywords/>
  <dc:description/>
  <cp:lastModifiedBy>Usuario</cp:lastModifiedBy>
  <cp:revision>47</cp:revision>
  <dcterms:created xsi:type="dcterms:W3CDTF">2017-02-28T19:33:47Z</dcterms:created>
  <dcterms:modified xsi:type="dcterms:W3CDTF">2017-08-15T19:25:50Z</dcterms:modified>
  <cp:category/>
</cp:coreProperties>
</file>